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4E68A-1A3C-4E99-BE01-47B13E11BFDA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5F49-0EDB-4E2E-BBBC-D651BF03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48DDE-4330-4694-966B-5AA45DD66F1B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48DDE-4330-4694-966B-5AA45DD66F1B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553AF-A97F-4067-AC66-AE1EECC0DDC2}" type="slidenum">
              <a:rPr lang="en-US"/>
              <a:pPr/>
              <a:t>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6150F-F698-4E53-9824-60F2BB41C784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C75BB-1010-4328-80D6-0604A919A5EA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428D7-89BC-4C64-A9D9-A08DF984A76D}" type="slidenum">
              <a:rPr lang="en-US"/>
              <a:pPr/>
              <a:t>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7F439-680D-42F9-9CAD-6293391EC43E}" type="slidenum">
              <a:rPr lang="en-US"/>
              <a:pPr/>
              <a:t>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1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619-E9E0-49F7-9325-7260D3CE32ED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619B-04F5-4F3A-B232-ADFADCF67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691" y="635306"/>
            <a:ext cx="1066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1375" y="519112"/>
            <a:ext cx="1066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302" y="917496"/>
            <a:ext cx="838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6204" y="-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Ariston" pitchFamily="2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-457200" y="845127"/>
            <a:ext cx="990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0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60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60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21" y="2967335"/>
            <a:ext cx="68579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743200"/>
            <a:ext cx="1066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743200"/>
            <a:ext cx="1066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0F917B4CD3754ECA9C488848EFED51E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2743200"/>
            <a:ext cx="838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Ariston" pitchFamily="2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04800" y="2514600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6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Ôn</a:t>
            </a:r>
            <a:r>
              <a:rPr lang="en-US" sz="66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66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66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cũ</a:t>
            </a:r>
            <a:endParaRPr lang="en-US" sz="6600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0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rời</a:t>
            </a:r>
            <a:endParaRPr lang="en-US" sz="36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1:Cắt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0" y="2514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2:Gấp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0" y="3581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3:Làm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0" y="4648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4:Lắp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71686" grpId="0"/>
      <p:bldP spid="71687" grpId="0"/>
      <p:bldP spid="716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1:Cắt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Ảnh02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27536" r="18391" b="27536"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4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2:Gấp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pic>
        <p:nvPicPr>
          <p:cNvPr id="6149" name="Picture 5" descr="Ảnh00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50000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̉nh00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4925" b="28358"/>
          <a:stretch>
            <a:fillRect/>
          </a:stretch>
        </p:blipFill>
        <p:spPr bwMode="auto">
          <a:xfrm>
            <a:off x="0" y="9144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3:Làm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</a:t>
            </a:r>
          </a:p>
        </p:txBody>
      </p:sp>
      <p:pic>
        <p:nvPicPr>
          <p:cNvPr id="7173" name="Picture 5" descr="Ảnh0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19336" r="2251" b="12938"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4:Lắp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22" name="Picture 30" descr="Ảnh0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34" b="21738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52400" y="1744663"/>
            <a:ext cx="6248400" cy="3968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4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/object&gt;&lt;/object&gt;&lt;/database&gt;"/>
  <p:tag name="SECTOMILLISECCONVERTED" val="1"/>
  <p:tag name="ISPRING_RESOURCE_PATHS_HASH_PRESENTER" val="e42ca68a7894dd0cf7766a80afe3752b402e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Office PowerPoint</Application>
  <PresentationFormat>On-screen Show (4:3)</PresentationFormat>
  <Paragraphs>20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</cp:revision>
  <dcterms:created xsi:type="dcterms:W3CDTF">2016-10-09T14:05:27Z</dcterms:created>
  <dcterms:modified xsi:type="dcterms:W3CDTF">2016-11-08T14:51:56Z</dcterms:modified>
</cp:coreProperties>
</file>